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0927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2113598"/>
            <a:ext cx="7415927" cy="1064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My Autobiography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6350437" y="3548539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I’m Rachael Mawia, and I’m thrilled to share my life story with you. It’s a journey filled with ups and downs, lessons learned, and unforgettable moments.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6350437" y="5011341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 was born into a loving family in the town of Nairobi, Kenya.</a:t>
            </a:r>
            <a:endParaRPr lang="en-US" sz="1944" dirty="0"/>
          </a:p>
        </p:txBody>
      </p:sp>
      <p:sp>
        <p:nvSpPr>
          <p:cNvPr id="8" name="Shape 5"/>
          <p:cNvSpPr/>
          <p:nvPr/>
        </p:nvSpPr>
        <p:spPr>
          <a:xfrm>
            <a:off x="6350437" y="570249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868716" y="5684044"/>
            <a:ext cx="3112889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Rachael </a:t>
            </a:r>
            <a:r>
              <a:rPr lang="en-US" sz="2430" b="1" dirty="0" err="1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Mawia</a:t>
            </a:r>
            <a:endParaRPr lang="en-US" sz="24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400538"/>
            <a:ext cx="7114342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Early Life and Upbringing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Family Support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My parents, Janee Musau and Musa Mumo, have always been my pillars of support.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Siblings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421743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 the second born in a family of six—three boys and one girl.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Home Environment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421743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Growing up in Nairobi shaped my character and resilience greatly.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1168" y="951786"/>
            <a:ext cx="7091958" cy="688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Education and Achievements</a:t>
            </a:r>
            <a:endParaRPr lang="en-US" sz="4338" dirty="0"/>
          </a:p>
        </p:txBody>
      </p:sp>
      <p:sp>
        <p:nvSpPr>
          <p:cNvPr id="6" name="Shape 3"/>
          <p:cNvSpPr/>
          <p:nvPr/>
        </p:nvSpPr>
        <p:spPr>
          <a:xfrm>
            <a:off x="1086445" y="1970842"/>
            <a:ext cx="30480" cy="5306854"/>
          </a:xfrm>
          <a:prstGeom prst="roundRect">
            <a:avLst>
              <a:gd name="adj" fmla="val 108446"/>
            </a:avLst>
          </a:prstGeom>
          <a:solidFill>
            <a:srgbClr val="504D4C"/>
          </a:solidFill>
          <a:ln/>
        </p:spPr>
      </p:sp>
      <p:sp>
        <p:nvSpPr>
          <p:cNvPr id="7" name="Shape 4"/>
          <p:cNvSpPr/>
          <p:nvPr/>
        </p:nvSpPr>
        <p:spPr>
          <a:xfrm>
            <a:off x="1319093" y="2451378"/>
            <a:ext cx="771168" cy="30480"/>
          </a:xfrm>
          <a:prstGeom prst="roundRect">
            <a:avLst>
              <a:gd name="adj" fmla="val 108446"/>
            </a:avLst>
          </a:prstGeom>
          <a:solidFill>
            <a:srgbClr val="504D4C"/>
          </a:solidFill>
          <a:ln/>
        </p:spPr>
      </p:sp>
      <p:sp>
        <p:nvSpPr>
          <p:cNvPr id="8" name="Shape 5"/>
          <p:cNvSpPr/>
          <p:nvPr/>
        </p:nvSpPr>
        <p:spPr>
          <a:xfrm>
            <a:off x="853797" y="2218730"/>
            <a:ext cx="495776" cy="495776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9" name="Text 6"/>
          <p:cNvSpPr/>
          <p:nvPr/>
        </p:nvSpPr>
        <p:spPr>
          <a:xfrm>
            <a:off x="1030605" y="2301359"/>
            <a:ext cx="142042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03" dirty="0"/>
          </a:p>
        </p:txBody>
      </p:sp>
      <p:sp>
        <p:nvSpPr>
          <p:cNvPr id="10" name="Text 7"/>
          <p:cNvSpPr/>
          <p:nvPr/>
        </p:nvSpPr>
        <p:spPr>
          <a:xfrm>
            <a:off x="2313623" y="2191107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Primary Education</a:t>
            </a:r>
            <a:endParaRPr lang="en-US" sz="2169" dirty="0"/>
          </a:p>
        </p:txBody>
      </p:sp>
      <p:sp>
        <p:nvSpPr>
          <p:cNvPr id="11" name="Text 8"/>
          <p:cNvSpPr/>
          <p:nvPr/>
        </p:nvSpPr>
        <p:spPr>
          <a:xfrm>
            <a:off x="2313623" y="2667595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 attended a local primary school, where I developed a love for learning.</a:t>
            </a:r>
            <a:endParaRPr lang="en-US" sz="1735" dirty="0"/>
          </a:p>
        </p:txBody>
      </p:sp>
      <p:sp>
        <p:nvSpPr>
          <p:cNvPr id="12" name="Shape 9"/>
          <p:cNvSpPr/>
          <p:nvPr/>
        </p:nvSpPr>
        <p:spPr>
          <a:xfrm>
            <a:off x="1319093" y="4293751"/>
            <a:ext cx="771168" cy="30480"/>
          </a:xfrm>
          <a:prstGeom prst="roundRect">
            <a:avLst>
              <a:gd name="adj" fmla="val 108446"/>
            </a:avLst>
          </a:prstGeom>
          <a:solidFill>
            <a:srgbClr val="504D4C"/>
          </a:solidFill>
          <a:ln/>
        </p:spPr>
      </p:sp>
      <p:sp>
        <p:nvSpPr>
          <p:cNvPr id="13" name="Shape 10"/>
          <p:cNvSpPr/>
          <p:nvPr/>
        </p:nvSpPr>
        <p:spPr>
          <a:xfrm>
            <a:off x="853797" y="4061103"/>
            <a:ext cx="495776" cy="495776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4" name="Text 11"/>
          <p:cNvSpPr/>
          <p:nvPr/>
        </p:nvSpPr>
        <p:spPr>
          <a:xfrm>
            <a:off x="1009293" y="4143732"/>
            <a:ext cx="184666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03" dirty="0"/>
          </a:p>
        </p:txBody>
      </p:sp>
      <p:sp>
        <p:nvSpPr>
          <p:cNvPr id="15" name="Text 12"/>
          <p:cNvSpPr/>
          <p:nvPr/>
        </p:nvSpPr>
        <p:spPr>
          <a:xfrm>
            <a:off x="2313623" y="4033480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 School Success</a:t>
            </a:r>
            <a:endParaRPr lang="en-US" sz="2169" dirty="0"/>
          </a:p>
        </p:txBody>
      </p:sp>
      <p:sp>
        <p:nvSpPr>
          <p:cNvPr id="16" name="Text 13"/>
          <p:cNvSpPr/>
          <p:nvPr/>
        </p:nvSpPr>
        <p:spPr>
          <a:xfrm>
            <a:off x="2313623" y="4509968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 school was a pivotal time; I excelled in sciences and languages.</a:t>
            </a:r>
            <a:endParaRPr lang="en-US" sz="1735" dirty="0"/>
          </a:p>
        </p:txBody>
      </p:sp>
      <p:sp>
        <p:nvSpPr>
          <p:cNvPr id="17" name="Shape 14"/>
          <p:cNvSpPr/>
          <p:nvPr/>
        </p:nvSpPr>
        <p:spPr>
          <a:xfrm>
            <a:off x="1319093" y="6136124"/>
            <a:ext cx="771168" cy="30480"/>
          </a:xfrm>
          <a:prstGeom prst="roundRect">
            <a:avLst>
              <a:gd name="adj" fmla="val 108446"/>
            </a:avLst>
          </a:prstGeom>
          <a:solidFill>
            <a:srgbClr val="504D4C"/>
          </a:solidFill>
          <a:ln/>
        </p:spPr>
      </p:sp>
      <p:sp>
        <p:nvSpPr>
          <p:cNvPr id="18" name="Shape 15"/>
          <p:cNvSpPr/>
          <p:nvPr/>
        </p:nvSpPr>
        <p:spPr>
          <a:xfrm>
            <a:off x="853797" y="5903476"/>
            <a:ext cx="495776" cy="495776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9" name="Text 16"/>
          <p:cNvSpPr/>
          <p:nvPr/>
        </p:nvSpPr>
        <p:spPr>
          <a:xfrm>
            <a:off x="1010483" y="5986105"/>
            <a:ext cx="182404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03" dirty="0"/>
          </a:p>
        </p:txBody>
      </p:sp>
      <p:sp>
        <p:nvSpPr>
          <p:cNvPr id="20" name="Text 17"/>
          <p:cNvSpPr/>
          <p:nvPr/>
        </p:nvSpPr>
        <p:spPr>
          <a:xfrm>
            <a:off x="2313623" y="5875853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University Journey</a:t>
            </a:r>
            <a:endParaRPr lang="en-US" sz="2169" dirty="0"/>
          </a:p>
        </p:txBody>
      </p:sp>
      <p:sp>
        <p:nvSpPr>
          <p:cNvPr id="21" name="Text 18"/>
          <p:cNvSpPr/>
          <p:nvPr/>
        </p:nvSpPr>
        <p:spPr>
          <a:xfrm>
            <a:off x="2313623" y="6352342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Currently, I pursue my studies at Dedan Kimathi University of Technology.</a:t>
            </a:r>
            <a:endParaRPr lang="en-US" sz="173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89463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Career Highlights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864037" y="231409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7" name="Text 4"/>
          <p:cNvSpPr/>
          <p:nvPr/>
        </p:nvSpPr>
        <p:spPr>
          <a:xfrm>
            <a:off x="1062157" y="2406610"/>
            <a:ext cx="159187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5"/>
          <p:cNvSpPr/>
          <p:nvPr/>
        </p:nvSpPr>
        <p:spPr>
          <a:xfrm>
            <a:off x="1666280" y="231409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Internship Experience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1666280" y="2847975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Gained valuable experience at various reputable organizations during my internships.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864037" y="416254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1" name="Text 8"/>
          <p:cNvSpPr/>
          <p:nvPr/>
        </p:nvSpPr>
        <p:spPr>
          <a:xfrm>
            <a:off x="1038225" y="4255056"/>
            <a:ext cx="20693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9"/>
          <p:cNvSpPr/>
          <p:nvPr/>
        </p:nvSpPr>
        <p:spPr>
          <a:xfrm>
            <a:off x="1666280" y="416254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Professional Skills</a:t>
            </a:r>
            <a:endParaRPr lang="en-US" sz="2430" dirty="0"/>
          </a:p>
        </p:txBody>
      </p:sp>
      <p:sp>
        <p:nvSpPr>
          <p:cNvPr id="13" name="Text 10"/>
          <p:cNvSpPr/>
          <p:nvPr/>
        </p:nvSpPr>
        <p:spPr>
          <a:xfrm>
            <a:off x="1666280" y="4696420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Developed technical skills in software development and project management.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864037" y="601098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5" name="Text 12"/>
          <p:cNvSpPr/>
          <p:nvPr/>
        </p:nvSpPr>
        <p:spPr>
          <a:xfrm>
            <a:off x="1039535" y="6103501"/>
            <a:ext cx="20431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3"/>
          <p:cNvSpPr/>
          <p:nvPr/>
        </p:nvSpPr>
        <p:spPr>
          <a:xfrm>
            <a:off x="1666280" y="60109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Leadership Roles</a:t>
            </a:r>
            <a:endParaRPr lang="en-US" sz="2430" dirty="0"/>
          </a:p>
        </p:txBody>
      </p:sp>
      <p:sp>
        <p:nvSpPr>
          <p:cNvPr id="17" name="Text 14"/>
          <p:cNvSpPr/>
          <p:nvPr/>
        </p:nvSpPr>
        <p:spPr>
          <a:xfrm>
            <a:off x="1666280" y="6544866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I’ve taken on leadership roles in university clubs and projects.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59473" y="607933"/>
            <a:ext cx="7597854" cy="1380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6"/>
              </a:lnSpc>
              <a:buNone/>
            </a:pPr>
            <a:r>
              <a:rPr lang="en-US" sz="4349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Challenges and Overcoming Obstacles</a:t>
            </a:r>
            <a:endParaRPr lang="en-US" sz="4349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19933"/>
            <a:ext cx="1104543" cy="176724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95367" y="2540794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Facing Adversity</a:t>
            </a:r>
            <a:endParaRPr lang="en-US" sz="2174" dirty="0"/>
          </a:p>
        </p:txBody>
      </p:sp>
      <p:sp>
        <p:nvSpPr>
          <p:cNvPr id="8" name="Text 4"/>
          <p:cNvSpPr/>
          <p:nvPr/>
        </p:nvSpPr>
        <p:spPr>
          <a:xfrm>
            <a:off x="7695367" y="3018353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I've faced many challenges, including financial hardship and personal losses.</a:t>
            </a:r>
            <a:endParaRPr lang="en-US" sz="1739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4087178"/>
            <a:ext cx="1104543" cy="176724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95367" y="4308038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Finding Strength</a:t>
            </a:r>
            <a:endParaRPr lang="en-US" sz="2174" dirty="0"/>
          </a:p>
        </p:txBody>
      </p:sp>
      <p:sp>
        <p:nvSpPr>
          <p:cNvPr id="11" name="Text 6"/>
          <p:cNvSpPr/>
          <p:nvPr/>
        </p:nvSpPr>
        <p:spPr>
          <a:xfrm>
            <a:off x="7695367" y="4785598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Through these experiences, I've learned resilience and how to stay motivated.</a:t>
            </a:r>
            <a:endParaRPr lang="en-US" sz="1739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854422"/>
            <a:ext cx="1104543" cy="176724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695367" y="6075283"/>
            <a:ext cx="3242310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Growth Through Struggles</a:t>
            </a:r>
            <a:endParaRPr lang="en-US" sz="2174" dirty="0"/>
          </a:p>
        </p:txBody>
      </p:sp>
      <p:sp>
        <p:nvSpPr>
          <p:cNvPr id="14" name="Text 8"/>
          <p:cNvSpPr/>
          <p:nvPr/>
        </p:nvSpPr>
        <p:spPr>
          <a:xfrm>
            <a:off x="7695367" y="6552843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Each setback pushed me towards personal growth and newfound determination.</a:t>
            </a:r>
            <a:endParaRPr lang="en-US" sz="1739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729496"/>
            <a:ext cx="8365927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Giving Back to the Community</a:t>
            </a:r>
            <a:endParaRPr lang="en-US" sz="486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1994773"/>
            <a:ext cx="6266021" cy="38726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4037" y="617601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Volunteer Work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864037" y="6709886"/>
            <a:ext cx="62660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 actively engage in community volunteer projects.</a:t>
            </a:r>
            <a:endParaRPr lang="en-US" sz="1944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342" y="1994773"/>
            <a:ext cx="6266021" cy="38726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00342" y="617601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Empowering Youth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7500342" y="6709886"/>
            <a:ext cx="62660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Empowering the youth in my community is my passion and focus.</a:t>
            </a:r>
            <a:endParaRPr lang="en-US" sz="194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400538"/>
            <a:ext cx="8645009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Personal Life and Relationships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Close Friends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421743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My close friends are my support system; they keep me grounded.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Family Bonds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421743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 cherish my family relationships; they are vital to my happiness.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Networking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Building connections with peers and mentors enriches my personal life.</a:t>
            </a:r>
            <a:endParaRPr lang="en-US" sz="194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903923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Reflections and Future Aspirations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6350437" y="3094911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7" name="Text 4"/>
          <p:cNvSpPr/>
          <p:nvPr/>
        </p:nvSpPr>
        <p:spPr>
          <a:xfrm>
            <a:off x="6548557" y="3187422"/>
            <a:ext cx="159187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5"/>
          <p:cNvSpPr/>
          <p:nvPr/>
        </p:nvSpPr>
        <p:spPr>
          <a:xfrm>
            <a:off x="7152680" y="309491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Goals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7152680" y="3628787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 aspire to become a leader in the technology sector.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6350437" y="4548307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1" name="Text 8"/>
          <p:cNvSpPr/>
          <p:nvPr/>
        </p:nvSpPr>
        <p:spPr>
          <a:xfrm>
            <a:off x="6524625" y="4640818"/>
            <a:ext cx="20693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9"/>
          <p:cNvSpPr/>
          <p:nvPr/>
        </p:nvSpPr>
        <p:spPr>
          <a:xfrm>
            <a:off x="7152680" y="454830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Continuous Learning</a:t>
            </a:r>
            <a:endParaRPr lang="en-US" sz="2430" dirty="0"/>
          </a:p>
        </p:txBody>
      </p:sp>
      <p:sp>
        <p:nvSpPr>
          <p:cNvPr id="13" name="Text 10"/>
          <p:cNvSpPr/>
          <p:nvPr/>
        </p:nvSpPr>
        <p:spPr>
          <a:xfrm>
            <a:off x="7152680" y="5082183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My goal is to keep learning and growing throughout my life.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6350437" y="600170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5" name="Text 12"/>
          <p:cNvSpPr/>
          <p:nvPr/>
        </p:nvSpPr>
        <p:spPr>
          <a:xfrm>
            <a:off x="6525935" y="6094214"/>
            <a:ext cx="20431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3"/>
          <p:cNvSpPr/>
          <p:nvPr/>
        </p:nvSpPr>
        <p:spPr>
          <a:xfrm>
            <a:off x="7152680" y="600170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Giving Back</a:t>
            </a:r>
            <a:endParaRPr lang="en-US" sz="2430" dirty="0"/>
          </a:p>
        </p:txBody>
      </p:sp>
      <p:sp>
        <p:nvSpPr>
          <p:cNvPr id="17" name="Text 14"/>
          <p:cNvSpPr/>
          <p:nvPr/>
        </p:nvSpPr>
        <p:spPr>
          <a:xfrm>
            <a:off x="7152680" y="6535579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 want to continue giving back to my community through mentorship.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377</Words>
  <Application>Microsoft Office PowerPoint</Application>
  <PresentationFormat>Custom</PresentationFormat>
  <Paragraphs>68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Gelasio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 840</cp:lastModifiedBy>
  <cp:revision>2</cp:revision>
  <dcterms:created xsi:type="dcterms:W3CDTF">2024-08-01T16:07:47Z</dcterms:created>
  <dcterms:modified xsi:type="dcterms:W3CDTF">2024-08-01T16:10:40Z</dcterms:modified>
</cp:coreProperties>
</file>